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5" r:id="rId3"/>
    <p:sldId id="268" r:id="rId4"/>
    <p:sldId id="271" r:id="rId5"/>
    <p:sldId id="264" r:id="rId6"/>
    <p:sldId id="272" r:id="rId7"/>
    <p:sldId id="273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7" autoAdjust="0"/>
    <p:restoredTop sz="94595" autoAdjust="0"/>
  </p:normalViewPr>
  <p:slideViewPr>
    <p:cSldViewPr>
      <p:cViewPr varScale="1">
        <p:scale>
          <a:sx n="92" d="100"/>
          <a:sy n="92" d="100"/>
        </p:scale>
        <p:origin x="-20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3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0B969-5F80-4F87-B74C-670887CDEAF8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76ED9-E01A-419A-BF75-597E017051AD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0762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9597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2787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82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62854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517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795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492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011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s-MX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6751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04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4586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A52EE-BC79-4F9F-887E-5EC7C25756E1}" type="datetimeFigureOut">
              <a:rPr lang="es-MX" smtClean="0"/>
              <a:t>14/09/2012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0AD78-BDAB-4968-BF0B-BE0C8EA6334F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8050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64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25294"/>
            <a:ext cx="1657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  <a:latin typeface="Arial Black" pitchFamily="34" charset="0"/>
              </a:rPr>
              <a:t>Agenda</a:t>
            </a:r>
            <a:endParaRPr lang="es-MX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65948"/>
            <a:ext cx="524018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2" name="Rectangle 1"/>
          <p:cNvSpPr/>
          <p:nvPr/>
        </p:nvSpPr>
        <p:spPr>
          <a:xfrm>
            <a:off x="1566261" y="1633809"/>
            <a:ext cx="62646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s-MX" sz="3200" dirty="0" smtClean="0"/>
              <a:t>Plataforma goNubex</a:t>
            </a:r>
          </a:p>
          <a:p>
            <a:pPr marL="342900" indent="-342900">
              <a:buFont typeface="Wingdings" pitchFamily="2" charset="2"/>
              <a:buChar char="Ø"/>
            </a:pPr>
            <a:endParaRPr lang="es-MX" sz="32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3200" dirty="0" smtClean="0"/>
              <a:t>Website + </a:t>
            </a:r>
            <a:r>
              <a:rPr lang="en-US" sz="3200" dirty="0"/>
              <a:t>e</a:t>
            </a:r>
            <a:r>
              <a:rPr lang="en-US" sz="3200" dirty="0" smtClean="0"/>
              <a:t>Commerce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32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3200" dirty="0" smtClean="0"/>
              <a:t>Intranets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3200" dirty="0"/>
          </a:p>
          <a:p>
            <a:pPr marL="342900" indent="-342900">
              <a:buFont typeface="Wingdings" pitchFamily="2" charset="2"/>
              <a:buChar char="Ø"/>
            </a:pPr>
            <a:r>
              <a:rPr lang="es-MX" sz="3200" dirty="0" smtClean="0"/>
              <a:t>Propuesta Técnico Económica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46223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764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25294"/>
            <a:ext cx="4185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  <a:latin typeface="Arial Black" pitchFamily="34" charset="0"/>
              </a:rPr>
              <a:t>Plataforma goNubex</a:t>
            </a:r>
            <a:endParaRPr lang="es-MX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65948"/>
            <a:ext cx="524018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475656" y="1484784"/>
            <a:ext cx="66550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es-MX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s-MX" sz="2000" dirty="0" smtClean="0"/>
              <a:t>Organizaciones </a:t>
            </a:r>
            <a:r>
              <a:rPr lang="es-MX" sz="2000" dirty="0"/>
              <a:t>tienen servicios </a:t>
            </a:r>
            <a:r>
              <a:rPr lang="es-MX" sz="2000" dirty="0" smtClean="0"/>
              <a:t>(módulos) y </a:t>
            </a:r>
            <a:r>
              <a:rPr lang="es-MX" sz="2000" dirty="0"/>
              <a:t>servicios adicionales </a:t>
            </a:r>
            <a:r>
              <a:rPr lang="es-MX" sz="2000" dirty="0" smtClean="0"/>
              <a:t>asignados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s-MX" sz="2000" dirty="0" smtClean="0"/>
              <a:t>Usuarios pueden ser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s-MX" sz="2000" dirty="0" smtClean="0"/>
              <a:t>Públicos no registrados </a:t>
            </a:r>
            <a:r>
              <a:rPr lang="es-MX" sz="2000" dirty="0"/>
              <a:t>y </a:t>
            </a:r>
            <a:r>
              <a:rPr lang="es-MX" sz="2000" dirty="0" smtClean="0"/>
              <a:t>registrados (área publica)</a:t>
            </a:r>
            <a:endParaRPr lang="es-MX" sz="2000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es-MX" sz="2000" dirty="0" smtClean="0"/>
              <a:t>Registrados </a:t>
            </a:r>
            <a:r>
              <a:rPr lang="es-MX" sz="2000" dirty="0"/>
              <a:t>con roles dentro de </a:t>
            </a:r>
            <a:r>
              <a:rPr lang="es-MX" sz="2000" dirty="0" smtClean="0"/>
              <a:t>organizaciones (área privada)</a:t>
            </a:r>
            <a:endParaRPr lang="es-MX" sz="2000" dirty="0"/>
          </a:p>
          <a:p>
            <a:pPr marL="285750" indent="-285750">
              <a:buFont typeface="Wingdings" pitchFamily="2" charset="2"/>
              <a:buChar char="Ø"/>
            </a:pPr>
            <a:endParaRPr lang="en-US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s-MX" sz="2000" dirty="0" smtClean="0"/>
              <a:t>Usuarios registrados pueden interactuar con organizaciones a través de foros, mensajes y conversaciones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70628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764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125294"/>
            <a:ext cx="4579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  <a:latin typeface="Arial Black" pitchFamily="34" charset="0"/>
              </a:rPr>
              <a:t>Website + eCommerce</a:t>
            </a:r>
            <a:endParaRPr lang="es-MX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65948"/>
            <a:ext cx="524018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448222" y="1412776"/>
            <a:ext cx="624755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u="sng" dirty="0" smtClean="0"/>
              <a:t>Usuario no registrado</a:t>
            </a:r>
            <a:endParaRPr lang="es-MX" sz="2400" dirty="0" smtClean="0"/>
          </a:p>
          <a:p>
            <a:pPr marL="342900" indent="-342900">
              <a:buFont typeface="Wingdings" pitchFamily="2" charset="2"/>
              <a:buChar char="Ø"/>
            </a:pPr>
            <a:endParaRPr lang="en-US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s-MX" sz="2000" dirty="0" err="1" smtClean="0"/>
              <a:t>Website</a:t>
            </a:r>
            <a:endParaRPr lang="es-MX" sz="2000" dirty="0" smtClean="0"/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Mapa del sitio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Opciones de menús y su contenido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Organigrama interactivo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Bolsa de trabajo</a:t>
            </a:r>
          </a:p>
          <a:p>
            <a:pPr marL="342900" indent="-342900">
              <a:buFont typeface="Wingdings" pitchFamily="2" charset="2"/>
              <a:buChar char="Ø"/>
            </a:pPr>
            <a:endParaRPr lang="es-MX" sz="20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s-MX" sz="2000" dirty="0" smtClean="0"/>
              <a:t>Nota: no hay posibilidad de dejar mensajes o iniciar conversaciones como usuario publico</a:t>
            </a:r>
          </a:p>
          <a:p>
            <a:r>
              <a:rPr lang="es-MX" sz="2400" dirty="0" smtClean="0"/>
              <a:t>	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98830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764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25294"/>
            <a:ext cx="4579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  <a:latin typeface="Arial Black" pitchFamily="34" charset="0"/>
              </a:rPr>
              <a:t>Website + eCommerce</a:t>
            </a:r>
            <a:endParaRPr lang="es-MX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65948"/>
            <a:ext cx="524018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246014" y="1161227"/>
            <a:ext cx="698432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u="sng" dirty="0" smtClean="0"/>
              <a:t>Usuario registrado</a:t>
            </a:r>
          </a:p>
          <a:p>
            <a:endParaRPr lang="es-MX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s-MX" sz="2000" dirty="0" smtClean="0"/>
              <a:t>Botón registrar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s-MX" sz="2000" dirty="0" smtClean="0"/>
              <a:t>Iniciar sesión (código de acceso)</a:t>
            </a:r>
          </a:p>
          <a:p>
            <a:pPr marL="342900" indent="-342900">
              <a:buFont typeface="Wingdings" pitchFamily="2" charset="2"/>
              <a:buChar char="Ø"/>
            </a:pPr>
            <a:endParaRPr lang="es-MX" sz="20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s-MX" sz="2000" dirty="0" smtClean="0"/>
              <a:t>Comunidad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Dejar mensajes (públicos) en cada tipo de contenido que el Website tenga la opción de mensaje habilitada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Iniciar Conversaciones (privadas con organización)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Participar en foros de discusión</a:t>
            </a:r>
          </a:p>
          <a:p>
            <a:pPr lvl="1"/>
            <a:endParaRPr lang="es-MX" sz="2000" dirty="0" smtClean="0"/>
          </a:p>
          <a:p>
            <a:pPr marL="342900" lvl="1" indent="-342900">
              <a:buFont typeface="Wingdings" pitchFamily="2" charset="2"/>
              <a:buChar char="Ø"/>
            </a:pPr>
            <a:r>
              <a:rPr lang="es-MX" sz="2000" dirty="0" smtClean="0"/>
              <a:t>eCommerce </a:t>
            </a:r>
          </a:p>
          <a:p>
            <a:pPr marL="800100" lvl="2" indent="-342900">
              <a:buFont typeface="Wingdings" pitchFamily="2" charset="2"/>
              <a:buChar char="Ø"/>
            </a:pPr>
            <a:r>
              <a:rPr lang="es-MX" sz="2000" dirty="0" smtClean="0"/>
              <a:t>Proceso de compra de principio a fin</a:t>
            </a:r>
          </a:p>
          <a:p>
            <a:pPr marL="800100" lvl="2" indent="-342900">
              <a:buFont typeface="Wingdings" pitchFamily="2" charset="2"/>
              <a:buChar char="Ø"/>
            </a:pPr>
            <a:r>
              <a:rPr lang="es-MX" sz="2000" dirty="0" smtClean="0"/>
              <a:t>Interacción con organización a través de mensajes por cada producto,  por cada orden de compra, conversaciones, foros.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56878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764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65948"/>
            <a:ext cx="524018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95536" y="125294"/>
            <a:ext cx="4579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  <a:latin typeface="Arial Black" pitchFamily="34" charset="0"/>
              </a:rPr>
              <a:t>Website + eCommerce</a:t>
            </a:r>
            <a:endParaRPr lang="es-MX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1945" y="1073482"/>
            <a:ext cx="69843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u="sng" dirty="0" smtClean="0"/>
              <a:t>Usuario registrado con rol de ADMIN</a:t>
            </a:r>
          </a:p>
          <a:p>
            <a:endParaRPr lang="es-MX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s-MX" sz="1600" dirty="0" smtClean="0"/>
              <a:t>Iniciar sesión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s-MX" sz="1600" dirty="0"/>
              <a:t>Single Sign-On (inicio de sesión único) con acceso a múltiples organizaciones / </a:t>
            </a:r>
            <a:r>
              <a:rPr lang="es-MX" sz="1600" dirty="0" smtClean="0"/>
              <a:t>servicios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s-MX" sz="1600" dirty="0" smtClean="0"/>
              <a:t>Pueden </a:t>
            </a:r>
            <a:r>
              <a:rPr lang="es-MX" sz="1600" dirty="0"/>
              <a:t>tener múltiples roles en diferentes organizaciones</a:t>
            </a:r>
            <a:r>
              <a:rPr lang="es-MX" sz="1600" dirty="0" smtClean="0"/>
              <a:t>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1600" b="1" u="sng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1600" dirty="0" smtClean="0"/>
              <a:t>Website</a:t>
            </a:r>
            <a:endParaRPr lang="es-MX" sz="1600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1600" dirty="0"/>
              <a:t>Acceso a área privada administrativa con servicios o servicios adicionales activados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1600" dirty="0"/>
              <a:t>Actualizar </a:t>
            </a:r>
            <a:r>
              <a:rPr lang="es-MX" sz="1600" dirty="0" smtClean="0"/>
              <a:t>contenido de Website </a:t>
            </a:r>
            <a:endParaRPr lang="es-MX" sz="1600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1600" dirty="0"/>
              <a:t>Configurar y mantener las intranets de la organización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1600" dirty="0"/>
              <a:t>Moderar y responder a conversaciones y mensajes</a:t>
            </a:r>
            <a:endParaRPr lang="es-MX" sz="1600" b="1" u="sng" dirty="0"/>
          </a:p>
          <a:p>
            <a:pPr marL="342900" indent="-342900">
              <a:buFont typeface="Wingdings" pitchFamily="2" charset="2"/>
              <a:buChar char="Ø"/>
            </a:pPr>
            <a:endParaRPr lang="es-MX" sz="1600" b="1" u="sng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 err="1" smtClean="0"/>
              <a:t>eCommerce</a:t>
            </a:r>
            <a:endParaRPr lang="es-MX" sz="1600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es-MX" sz="1600" dirty="0" smtClean="0"/>
              <a:t>Personalizar proceso de compra: definir estados de orden (abierta, en proceso, completada, etc.), mensajes en emails de confirmación, mensajes durante proceso de compra, impuestos a cargar, entre otros.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1600" dirty="0" smtClean="0"/>
              <a:t>Actualizar catálogos de: productos, opciones, tipos de opciones, clases de productos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4545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64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65948"/>
            <a:ext cx="524018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95536" y="125294"/>
            <a:ext cx="3825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  <a:latin typeface="Arial Black" pitchFamily="34" charset="0"/>
              </a:rPr>
              <a:t>Intranets goNubex</a:t>
            </a:r>
            <a:endParaRPr lang="es-MX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0082" y="1340768"/>
            <a:ext cx="69843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s-MX" sz="2000" dirty="0" smtClean="0"/>
              <a:t>Intranets son websites privados o públicos dentro de la organización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s-MX" sz="2000" dirty="0" smtClean="0"/>
              <a:t>Cada intranet es independiente, dinámica e interactiva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Tiene Administradores y Miembros dentro de la organización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Puede tener sus propios contenidos como cualquier website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Puede tener sus propios servicios (módulos)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Puede tener sus propias herramientas de comunidad como mensajes, conversaciones, foros</a:t>
            </a:r>
          </a:p>
          <a:p>
            <a:pPr marL="342900" indent="-342900">
              <a:buFont typeface="Wingdings" pitchFamily="2" charset="2"/>
              <a:buChar char="Ø"/>
            </a:pPr>
            <a:endParaRPr lang="es-MX" sz="20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s-MX" sz="2000" dirty="0" smtClean="0"/>
              <a:t>Intranets</a:t>
            </a:r>
            <a:endParaRPr lang="es-MX" sz="2000" dirty="0" smtClean="0"/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Almacén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Recursos Humanos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MX" sz="2000" dirty="0" smtClean="0"/>
              <a:t>Otras…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09914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6832"/>
            <a:ext cx="2668221" cy="3674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64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25294"/>
            <a:ext cx="2190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  <a:latin typeface="Arial Black" pitchFamily="34" charset="0"/>
              </a:rPr>
              <a:t>Preguntas</a:t>
            </a:r>
            <a:endParaRPr lang="es-MX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65948"/>
            <a:ext cx="524018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993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Nubex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goNubex template</Template>
  <TotalTime>3284</TotalTime>
  <Words>350</Words>
  <Application>Microsoft Office PowerPoint</Application>
  <PresentationFormat>On-screen Show (4:3)</PresentationFormat>
  <Paragraphs>71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goNubex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Arturo</dc:creator>
  <cp:lastModifiedBy>Arturo</cp:lastModifiedBy>
  <cp:revision>102</cp:revision>
  <dcterms:created xsi:type="dcterms:W3CDTF">2011-09-18T17:11:19Z</dcterms:created>
  <dcterms:modified xsi:type="dcterms:W3CDTF">2012-09-14T19:47:00Z</dcterms:modified>
</cp:coreProperties>
</file>